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F826244-70FE-4D06-B847-B8131B97FA5B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FA007CE-1BCB-46B9-B693-FF8A4A0ACA5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Complex Sentences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smtClean="0">
                <a:solidFill>
                  <a:schemeClr val="accent1">
                    <a:lumMod val="75000"/>
                  </a:schemeClr>
                </a:solidFill>
              </a:rPr>
              <a:t>Before the race starts, the dogs must be examined by a veterinarian.</a:t>
            </a:r>
            <a:br>
              <a:rPr lang="en-US" sz="3200" smtClean="0">
                <a:solidFill>
                  <a:schemeClr val="accent1">
                    <a:lumMod val="75000"/>
                  </a:schemeClr>
                </a:solidFill>
              </a:rPr>
            </a:b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Placeholder 5" descr="ve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381000"/>
            <a:ext cx="4495800" cy="4436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complex sentence is an </a:t>
            </a:r>
            <a:r>
              <a:rPr lang="en-US" u="sng" dirty="0" smtClean="0"/>
              <a:t>independent clause </a:t>
            </a:r>
            <a:r>
              <a:rPr lang="en-US" dirty="0" smtClean="0"/>
              <a:t>joined by one or more </a:t>
            </a:r>
            <a:r>
              <a:rPr lang="en-US" u="sng" dirty="0" smtClean="0"/>
              <a:t>dependent clauses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smtClean="0"/>
              <a:t>dependent clause that begins a sentence must be followed by </a:t>
            </a:r>
            <a:r>
              <a:rPr lang="en-US" u="sng" dirty="0" smtClean="0"/>
              <a:t>comma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dependent clause has a subject and a verb, but it does not make sense on its own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complex sentence?	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667000"/>
            <a:ext cx="8413227" cy="1200329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Independent clause + Dependent Clause</a:t>
            </a:r>
          </a:p>
          <a:p>
            <a:pPr algn="ctr"/>
            <a:r>
              <a:rPr lang="en-US" sz="2400" b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OR</a:t>
            </a:r>
          </a:p>
          <a:p>
            <a:pPr algn="ctr"/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Dependent clause, independent clause</a:t>
            </a:r>
            <a:endParaRPr lang="en-US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 ALONE!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independent clause can…</a:t>
            </a:r>
            <a:endParaRPr lang="en-US" dirty="0"/>
          </a:p>
        </p:txBody>
      </p:sp>
      <p:pic>
        <p:nvPicPr>
          <p:cNvPr id="4" name="Picture 3" descr="confid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2133599"/>
            <a:ext cx="5943600" cy="3932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Needs help from an independent clause</a:t>
            </a:r>
          </a:p>
          <a:p>
            <a:r>
              <a:rPr lang="en-US" dirty="0" smtClean="0"/>
              <a:t>It cannot stand alone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dependent clause…</a:t>
            </a:r>
            <a:endParaRPr lang="en-US" dirty="0"/>
          </a:p>
        </p:txBody>
      </p:sp>
      <p:pic>
        <p:nvPicPr>
          <p:cNvPr id="4" name="Picture 3" descr="leaning.jpg"/>
          <p:cNvPicPr>
            <a:picLocks noChangeAspect="1"/>
          </p:cNvPicPr>
          <p:nvPr/>
        </p:nvPicPr>
        <p:blipFill>
          <a:blip r:embed="rId2" cstate="print"/>
          <a:srcRect l="23077" r="23077"/>
          <a:stretch>
            <a:fillRect/>
          </a:stretch>
        </p:blipFill>
        <p:spPr>
          <a:xfrm>
            <a:off x="5105400" y="1981200"/>
            <a:ext cx="2667000" cy="4658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After	If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</a:p>
          <a:p>
            <a:pPr>
              <a:lnSpc>
                <a:spcPct val="120000"/>
              </a:lnSpc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Although	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Since	</a:t>
            </a:r>
          </a:p>
          <a:p>
            <a:pPr>
              <a:lnSpc>
                <a:spcPct val="120000"/>
              </a:lnSpc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As	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Though</a:t>
            </a: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As long as	When</a:t>
            </a: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As much as	Whenever</a:t>
            </a: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Because	Where </a:t>
            </a: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Before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Wherever</a:t>
            </a: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Even if	While</a:t>
            </a: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Even though	Unless 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en-US" sz="8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  <a:buFont typeface="Symbol" pitchFamily="18" charset="2"/>
              <a:buNone/>
              <a:tabLst>
                <a:tab pos="4572000" algn="l"/>
              </a:tabLst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	Until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en-US" sz="8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endParaRPr lang="en-US" sz="24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Dependent clauses might start with…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mous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9146" b="19146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382000" cy="562672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After he gave it some thought,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the mouse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decided to wait until later for his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      		snack.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 descr="cat and mous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021" b="12021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When the mouse heard the soft snoring of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the sleeping cat,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he scurried to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the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pantry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		and grabbed enough food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for a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				week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ca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282" b="16282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The cat fell asleep on the warm kitchen because he was deprived of sleep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the 			night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before.</a:t>
            </a:r>
            <a:b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Although the dogs are very small, they are very strong.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Placeholder 6" descr="iditarod dogs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0494" b="2049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144</TotalTime>
  <Words>170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Complex Sentences</vt:lpstr>
      <vt:lpstr>What is a complex sentence? </vt:lpstr>
      <vt:lpstr>An independent clause can…</vt:lpstr>
      <vt:lpstr>A dependent clause…</vt:lpstr>
      <vt:lpstr>Dependent clauses might start with…</vt:lpstr>
      <vt:lpstr>After he gave it some thought, the mouse decided to wait until later for his          snack. </vt:lpstr>
      <vt:lpstr>When the mouse heard the soft snoring of the sleeping cat, he scurried to the pantry   and grabbed enough food for a     week. </vt:lpstr>
      <vt:lpstr>The cat fell asleep on the warm kitchen because he was deprived of sleep the    night before. </vt:lpstr>
      <vt:lpstr>Although the dogs are very small, they are very strong. </vt:lpstr>
      <vt:lpstr>Before the race starts, the dogs must be examined by a veterinarian. </vt:lpstr>
    </vt:vector>
  </TitlesOfParts>
  <Company>Upper Dublin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 Sentences</dc:title>
  <dc:creator>ctorresa</dc:creator>
  <cp:lastModifiedBy>ctorresa</cp:lastModifiedBy>
  <cp:revision>15</cp:revision>
  <dcterms:created xsi:type="dcterms:W3CDTF">2011-10-27T16:11:21Z</dcterms:created>
  <dcterms:modified xsi:type="dcterms:W3CDTF">2011-10-27T18:35:30Z</dcterms:modified>
</cp:coreProperties>
</file>